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72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58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3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03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093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3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73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22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4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95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EA6D8-2F23-4EB2-9D65-EAA1F0FC8551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1C5C4-961D-45A2-AFE6-71183E59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12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://infocalendar.ru/files/holidayimages/megdunarodniy_den_rodnogo_yazik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712968" cy="63367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611560" y="406618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21 февраля - </a:t>
            </a:r>
            <a:r>
              <a:rPr lang="ru-RU" sz="2000" b="1" dirty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cap="all" dirty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еждународный день родного языка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0003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nfocalendar.ru/files/holidayimages/megdunarodniy_den_rodnogo_yazik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31" y="2179954"/>
            <a:ext cx="3401695" cy="34626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089826" y="1556792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Родной язык всего дороже,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Его прекрасней в мире нет,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нём мы думать только можем,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дарит слуху дивный свет!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Порою ищем обороты,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других прекрасных языках,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Багаж словарный пополняем,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радость теплится в сердцах!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Язык с культурой неделимы,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Они как целое одно!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Храните знания свои вы,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потомкам повезло! 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6155" y="4395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cap="all" dirty="0" smtClean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21 февраля - </a:t>
            </a:r>
            <a:r>
              <a:rPr lang="ru-RU" b="1" dirty="0" smtClean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cap="all" dirty="0" smtClean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еждународный день родного языка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39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348880"/>
            <a:ext cx="6858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Каждый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 –это своя неповторимая культура, история, традиции, образ жизни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У каждого народа свой родной язык. Язык, на котором человек произносит свои первые слова: мама, папа,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Родина.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Плохих» и  «хороших» языков не бывает, как не бывает «плохих» и «хороших» народов. Любой язык – это орудие, но не только орудие – он и зеркало. Зеркало жизни и труда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народа.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нашей республике проживают представители более 115 национальностей и народностей. Все они живут в мире и согласии с друг другом.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62068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21 НЧЕ ФЕВРАЛЬ – </a:t>
            </a:r>
            <a:br>
              <a:rPr lang="ru-RU" sz="2800" b="1" cap="all" dirty="0"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ХАЛЫКАРА ТУГАН ТЕЛ КӨНЕ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63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260648"/>
            <a:ext cx="20574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621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terburg2.ru/attachment/92PxjWPtd531/700x438/3_resiz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r="2565"/>
          <a:stretch/>
        </p:blipFill>
        <p:spPr bwMode="auto">
          <a:xfrm>
            <a:off x="1367136" y="737320"/>
            <a:ext cx="7776864" cy="6120680"/>
          </a:xfrm>
          <a:prstGeom prst="rect">
            <a:avLst/>
          </a:prstGeom>
          <a:noFill/>
          <a:ln w="952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4482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70C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  <a:t>21 НЧЕ ФЕВРАЛЬ – </a:t>
            </a:r>
            <a:br>
              <a:rPr lang="ru-RU" sz="2800" b="1" cap="all" dirty="0" smtClean="0">
                <a:solidFill>
                  <a:srgbClr val="0070C0"/>
                </a:solidFill>
                <a:effectLst>
                  <a:reflection blurRad="12700" stA="28000" endPos="45000" dist="1003" dir="5400000" sy="-100000" algn="bl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ХАЛЫКАРА ТУГАН ТЕЛ КӨНЕ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17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220486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 err="1" smtClean="0"/>
              <a:t>Туган</a:t>
            </a:r>
            <a:r>
              <a:rPr lang="ru-RU" dirty="0" smtClean="0"/>
              <a:t> </a:t>
            </a:r>
            <a:r>
              <a:rPr lang="ru-RU" dirty="0" err="1"/>
              <a:t>оясыннан</a:t>
            </a:r>
            <a:r>
              <a:rPr lang="ru-RU" dirty="0"/>
              <a:t> </a:t>
            </a:r>
            <a:r>
              <a:rPr lang="ru-RU" dirty="0" err="1"/>
              <a:t>аерылган</a:t>
            </a:r>
            <a:r>
              <a:rPr lang="ru-RU" dirty="0"/>
              <a:t> кош</a:t>
            </a:r>
          </a:p>
          <a:p>
            <a:r>
              <a:rPr lang="ru-RU" dirty="0" err="1"/>
              <a:t>Канатына</a:t>
            </a:r>
            <a:r>
              <a:rPr lang="ru-RU" dirty="0"/>
              <a:t> </a:t>
            </a:r>
            <a:r>
              <a:rPr lang="ru-RU" dirty="0" err="1"/>
              <a:t>мәңге</a:t>
            </a:r>
            <a:r>
              <a:rPr lang="ru-RU" dirty="0"/>
              <a:t> ял </a:t>
            </a:r>
            <a:r>
              <a:rPr lang="ru-RU" dirty="0" err="1"/>
              <a:t>тапмый</a:t>
            </a:r>
            <a:r>
              <a:rPr lang="ru-RU" dirty="0"/>
              <a:t>.</a:t>
            </a:r>
          </a:p>
          <a:p>
            <a:r>
              <a:rPr lang="ru-RU" dirty="0" err="1" smtClean="0"/>
              <a:t>Туган</a:t>
            </a:r>
            <a:r>
              <a:rPr lang="ru-RU" dirty="0" smtClean="0"/>
              <a:t> </a:t>
            </a:r>
            <a:r>
              <a:rPr lang="ru-RU" dirty="0" err="1"/>
              <a:t>телен</a:t>
            </a:r>
            <a:r>
              <a:rPr lang="ru-RU" dirty="0"/>
              <a:t> </a:t>
            </a:r>
            <a:r>
              <a:rPr lang="ru-RU" dirty="0" err="1"/>
              <a:t>яратмаган</a:t>
            </a:r>
            <a:r>
              <a:rPr lang="ru-RU" dirty="0"/>
              <a:t> </a:t>
            </a:r>
            <a:r>
              <a:rPr lang="ru-RU" dirty="0" err="1"/>
              <a:t>кеше</a:t>
            </a:r>
            <a:r>
              <a:rPr lang="ru-RU" dirty="0"/>
              <a:t>,</a:t>
            </a:r>
          </a:p>
          <a:p>
            <a:r>
              <a:rPr lang="ru-RU" dirty="0" err="1" smtClean="0"/>
              <a:t>Башкаларның</a:t>
            </a:r>
            <a:r>
              <a:rPr lang="ru-RU" dirty="0" smtClean="0"/>
              <a:t> </a:t>
            </a:r>
            <a:r>
              <a:rPr lang="ru-RU" dirty="0" err="1"/>
              <a:t>телен</a:t>
            </a:r>
            <a:r>
              <a:rPr lang="ru-RU" dirty="0"/>
              <a:t> </a:t>
            </a:r>
            <a:r>
              <a:rPr lang="ru-RU" dirty="0" err="1"/>
              <a:t>яратмый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  <a:p>
            <a:r>
              <a:rPr lang="ru-RU" dirty="0" err="1"/>
              <a:t>Халкым</a:t>
            </a:r>
            <a:r>
              <a:rPr lang="ru-RU" dirty="0"/>
              <a:t> теле </a:t>
            </a:r>
            <a:r>
              <a:rPr lang="ru-RU" dirty="0" err="1"/>
              <a:t>миңа</a:t>
            </a:r>
            <a:r>
              <a:rPr lang="ru-RU" dirty="0"/>
              <a:t> – </a:t>
            </a:r>
            <a:r>
              <a:rPr lang="ru-RU" dirty="0" err="1"/>
              <a:t>хаклык</a:t>
            </a:r>
            <a:r>
              <a:rPr lang="ru-RU" dirty="0"/>
              <a:t> теле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Аннан башка </a:t>
            </a:r>
            <a:r>
              <a:rPr lang="ru-RU" dirty="0" smtClean="0"/>
              <a:t>минем </a:t>
            </a:r>
            <a:r>
              <a:rPr lang="ru-RU" dirty="0" err="1"/>
              <a:t>телем</a:t>
            </a:r>
            <a:r>
              <a:rPr lang="ru-RU" dirty="0"/>
              <a:t> </a:t>
            </a:r>
            <a:r>
              <a:rPr lang="ru-RU" dirty="0" err="1"/>
              <a:t>юк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Илен</a:t>
            </a:r>
            <a:r>
              <a:rPr lang="ru-RU" dirty="0"/>
              <a:t> </a:t>
            </a:r>
            <a:r>
              <a:rPr lang="ru-RU" dirty="0" err="1"/>
              <a:t>сөймәс</a:t>
            </a:r>
            <a:r>
              <a:rPr lang="ru-RU" dirty="0"/>
              <a:t> </a:t>
            </a:r>
            <a:r>
              <a:rPr lang="ru-RU" dirty="0" err="1"/>
              <a:t>кенә</a:t>
            </a:r>
            <a:r>
              <a:rPr lang="ru-RU" dirty="0"/>
              <a:t> </a:t>
            </a:r>
            <a:r>
              <a:rPr lang="ru-RU" dirty="0" err="1"/>
              <a:t>телен</a:t>
            </a:r>
            <a:r>
              <a:rPr lang="ru-RU" dirty="0"/>
              <a:t> </a:t>
            </a:r>
            <a:r>
              <a:rPr lang="ru-RU" dirty="0" err="1"/>
              <a:t>сөймәс</a:t>
            </a:r>
            <a:r>
              <a:rPr lang="ru-RU" dirty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Иле </a:t>
            </a:r>
            <a:r>
              <a:rPr lang="ru-RU" dirty="0" err="1"/>
              <a:t>юкның</a:t>
            </a:r>
            <a:r>
              <a:rPr lang="ru-RU" dirty="0"/>
              <a:t> </a:t>
            </a:r>
            <a:r>
              <a:rPr lang="ru-RU" dirty="0" err="1"/>
              <a:t>гына</a:t>
            </a:r>
            <a:r>
              <a:rPr lang="ru-RU" dirty="0"/>
              <a:t> теле </a:t>
            </a:r>
            <a:r>
              <a:rPr lang="ru-RU" dirty="0" err="1"/>
              <a:t>юк</a:t>
            </a:r>
            <a:r>
              <a:rPr lang="ru-RU" dirty="0"/>
              <a:t>.</a:t>
            </a:r>
          </a:p>
        </p:txBody>
      </p:sp>
      <p:pic>
        <p:nvPicPr>
          <p:cNvPr id="6" name="Рисунок 5" descr="http://peterburg2.ru/attachment/92PxjWPtd531/700x438/3_resiz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r="2565"/>
          <a:stretch/>
        </p:blipFill>
        <p:spPr bwMode="auto">
          <a:xfrm>
            <a:off x="323528" y="3086452"/>
            <a:ext cx="3513455" cy="3319145"/>
          </a:xfrm>
          <a:prstGeom prst="rect">
            <a:avLst/>
          </a:prstGeom>
          <a:noFill/>
          <a:ln w="9525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30821"/>
            <a:ext cx="57610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9019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82341"/>
            <a:ext cx="6534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Татар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теле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ЮНЕСКО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тарафыннан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бөтендөнья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халыкара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аралашу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теле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дип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саналган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телнең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берсе. 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телебез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горурланырлык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мөһим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фактор.</a:t>
            </a:r>
          </a:p>
          <a:p>
            <a:pPr algn="ctr"/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тел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Һәркем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газиз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Чөнки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иң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кадерле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бернәрсә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алыштырылмый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торган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әни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әти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”,”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сүзләрен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башлап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әйтәбез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Шагыйрьләребезнең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матур-матур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шигырьләрен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ятлап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әле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куанабыз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рухланабыз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63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536" y="332656"/>
            <a:ext cx="20574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604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7611" y="3244334"/>
            <a:ext cx="58287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47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226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Ладушки</dc:creator>
  <cp:lastModifiedBy>Ладушки</cp:lastModifiedBy>
  <cp:revision>11</cp:revision>
  <dcterms:created xsi:type="dcterms:W3CDTF">2014-02-20T06:32:22Z</dcterms:created>
  <dcterms:modified xsi:type="dcterms:W3CDTF">2014-04-04T07:02:44Z</dcterms:modified>
</cp:coreProperties>
</file>